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69" r:id="rId4"/>
    <p:sldId id="267" r:id="rId5"/>
    <p:sldId id="268" r:id="rId6"/>
    <p:sldId id="265" r:id="rId7"/>
  </p:sldIdLst>
  <p:sldSz cx="18288000" cy="10287000"/>
  <p:notesSz cx="6858000" cy="9144000"/>
  <p:embeddedFontLst>
    <p:embeddedFont>
      <p:font typeface="Glacial Indifference Bold" pitchFamily="2" charset="0"/>
      <p:regular r:id="rId9"/>
      <p:bold r:id="rId10"/>
    </p:embeddedFont>
    <p:embeddedFont>
      <p:font typeface="HK Grotesk" pitchFamily="2" charset="77"/>
      <p:regular r:id="rId11"/>
    </p:embeddedFont>
    <p:embeddedFont>
      <p:font typeface="HK Grotesk Italics" pitchFamily="2" charset="77"/>
      <p:regular r:id="rId12"/>
      <p:italic r:id="rId13"/>
    </p:embeddedFont>
    <p:embeddedFont>
      <p:font typeface="Montserrat Black" panose="020F0502020204030204" pitchFamily="34" charset="0"/>
      <p:bold r:id="rId14"/>
      <p:italic r:id="rId15"/>
      <p:boldItalic r:id="rId16"/>
    </p:embeddedFont>
    <p:embeddedFont>
      <p:font typeface="Montserrat Light" panose="020F0302020204030204" pitchFamily="34" charset="0"/>
      <p:regular r:id="rId17"/>
      <p:italic r:id="rId18"/>
    </p:embeddedFont>
    <p:embeddedFont>
      <p:font typeface="Montserrat Medium" panose="020F05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3" autoAdjust="0"/>
  </p:normalViewPr>
  <p:slideViewPr>
    <p:cSldViewPr>
      <p:cViewPr>
        <p:scale>
          <a:sx n="30" d="100"/>
          <a:sy n="30" d="100"/>
        </p:scale>
        <p:origin x="2048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2ACE-AB52-F440-8E7B-1B944C618456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1577-58D2-284F-8CC6-701B4620BAD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093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Prezentacija može biti i na srpskom jeziku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31577-58D2-284F-8CC6-701B4620BAD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33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8F77665-57EF-2C16-EA2A-76504FD554D4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047C3A7F-8C00-372A-0AB2-415A6A6692CB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E559A82-CBA5-51FB-B968-6B3BC8579ED0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9B0A0E-FCCC-EAFA-C663-F1187A4B7446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C877D56B-50A4-E993-C6DC-B9BBB5032234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51589BE-C2AD-5FB4-54CE-EB5D0F778632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33C62BC-16FD-1DCD-F740-28CD1C288249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0A825384-8AAE-7C5A-D7EA-3F8344F6CBEF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3C9A41B-08A2-FF59-9E2A-8A31CF852D37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65A2-14FC-E08E-7AFA-CADD3812D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72326-BF18-6B3C-0745-95C44E783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6CD6-8AE3-2F9F-55EA-FBBC6BB8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AC64-A33F-CF41-16E1-0F0CA628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4088-F4FB-8385-4DEF-700A79F4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pic>
        <p:nvPicPr>
          <p:cNvPr id="7" name="Picture 6" descr="pmc_logo-transparent">
            <a:extLst>
              <a:ext uri="{FF2B5EF4-FFF2-40B4-BE49-F238E27FC236}">
                <a16:creationId xmlns:a16="http://schemas.microsoft.com/office/drawing/2014/main" id="{22BB7C13-B0B1-A2CA-135F-116585CDF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8" name="Picture 7" descr="60-YEARS-IPMA---Main-logo-horzontal-lockup-NEGATIVE">
            <a:extLst>
              <a:ext uri="{FF2B5EF4-FFF2-40B4-BE49-F238E27FC236}">
                <a16:creationId xmlns:a16="http://schemas.microsoft.com/office/drawing/2014/main" id="{E525455A-AE47-BA7E-BAE6-854633E46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9" name="Picture 8" descr="tehnicki bor faks logo">
            <a:extLst>
              <a:ext uri="{FF2B5EF4-FFF2-40B4-BE49-F238E27FC236}">
                <a16:creationId xmlns:a16="http://schemas.microsoft.com/office/drawing/2014/main" id="{DB79A645-E858-A807-5023-61CE1C5201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0" name="Picture 9" descr="LOGO � transparent-14">
            <a:extLst>
              <a:ext uri="{FF2B5EF4-FFF2-40B4-BE49-F238E27FC236}">
                <a16:creationId xmlns:a16="http://schemas.microsoft.com/office/drawing/2014/main" id="{0A9F1C28-D796-7835-3DE3-7A953BFD64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1" name="Picture 10" descr="gradjevinski-fakultet-beograd">
            <a:extLst>
              <a:ext uri="{FF2B5EF4-FFF2-40B4-BE49-F238E27FC236}">
                <a16:creationId xmlns:a16="http://schemas.microsoft.com/office/drawing/2014/main" id="{FA4C1476-E6AD-9544-2BE8-0FC1E63F6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EBC47EB2-48B3-BE92-263E-7887E34047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14" r="37620" b="1"/>
          <a:stretch/>
        </p:blipFill>
        <p:spPr>
          <a:xfrm>
            <a:off x="381000" y="113195"/>
            <a:ext cx="2788691" cy="1433031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A9D6511F-EA0F-6F27-EF72-718D846DCCAD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F58619DC-3B37-3392-EEE9-345102A689C8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BF47B1F-C261-D46B-A8D4-1AC476C2574C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B930A-F841-EC3A-25B6-0FE495C368F1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2" name="Picture 11" descr="ipma-young-serbia LOGO">
              <a:extLst>
                <a:ext uri="{FF2B5EF4-FFF2-40B4-BE49-F238E27FC236}">
                  <a16:creationId xmlns:a16="http://schemas.microsoft.com/office/drawing/2014/main" id="{F6F32C7C-BFA7-3E79-008A-B52A4D3AF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2EE87E-BB57-8346-C43A-0045CE2E7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05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6E92-1A64-EFF7-BDC8-1996E9DB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32DA7-E208-7110-B166-AE58DC15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3630-1600-7F4A-3AC2-74A6F070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130DD-63EC-A473-5221-5759A22D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1B6E-A539-27CB-FEDD-F912017D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BEC533-032A-E8BD-05EB-7520769AE3F5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3CE62911-6F13-9EF6-9811-1CCB4445E83F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7BA4335-ADFA-285B-7A61-319576837D23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0" name="Picture 9" descr="pmc_logo-transparent">
            <a:extLst>
              <a:ext uri="{FF2B5EF4-FFF2-40B4-BE49-F238E27FC236}">
                <a16:creationId xmlns:a16="http://schemas.microsoft.com/office/drawing/2014/main" id="{D2504D15-3EC2-B20E-FB37-856BF9C9D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1" name="Picture 10" descr="60-YEARS-IPMA---Main-logo-horzontal-lockup-NEGATIVE">
            <a:extLst>
              <a:ext uri="{FF2B5EF4-FFF2-40B4-BE49-F238E27FC236}">
                <a16:creationId xmlns:a16="http://schemas.microsoft.com/office/drawing/2014/main" id="{729DEFF7-4ECB-54EF-E83A-D279DCA84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2" name="Picture 11" descr="tehnicki bor faks logo">
            <a:extLst>
              <a:ext uri="{FF2B5EF4-FFF2-40B4-BE49-F238E27FC236}">
                <a16:creationId xmlns:a16="http://schemas.microsoft.com/office/drawing/2014/main" id="{77DCFA14-AAB0-3BE5-DD3C-8C4F36F6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3" name="Picture 12" descr="LOGO � transparent-14">
            <a:extLst>
              <a:ext uri="{FF2B5EF4-FFF2-40B4-BE49-F238E27FC236}">
                <a16:creationId xmlns:a16="http://schemas.microsoft.com/office/drawing/2014/main" id="{85BAD702-B20E-6666-E4EB-F730FC4D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4" name="Picture 13" descr="gradjevinski-fakultet-beograd">
            <a:extLst>
              <a:ext uri="{FF2B5EF4-FFF2-40B4-BE49-F238E27FC236}">
                <a16:creationId xmlns:a16="http://schemas.microsoft.com/office/drawing/2014/main" id="{EA48DCBD-C605-0181-B0C8-01FD302CB0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8365D0-BAD2-8ECB-6605-0BF72E919957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6" name="Picture 15" descr="ipma-young-serbia LOGO">
              <a:extLst>
                <a:ext uri="{FF2B5EF4-FFF2-40B4-BE49-F238E27FC236}">
                  <a16:creationId xmlns:a16="http://schemas.microsoft.com/office/drawing/2014/main" id="{2996226D-AD1E-3CA0-6BCB-51162B3F6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E4A579-5AFF-2EC5-763D-118E44435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28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8F48-0408-7716-EA3F-F1DD2174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DAE4-5404-5534-6B65-936BCE1C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696F8-76B7-2391-690B-807B6E9B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D855-11B8-9DA7-5382-90E94C56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0F4D-E461-79B5-4D51-0E5D78E2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4737B06-219C-90A3-FBF4-AC96483E1B7C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C9D258A4-FFDE-006A-1252-09D981C45406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642F220-D7C8-106D-5752-ACEBFBEABEA0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0" name="Picture 9" descr="pmc_logo-transparent">
            <a:extLst>
              <a:ext uri="{FF2B5EF4-FFF2-40B4-BE49-F238E27FC236}">
                <a16:creationId xmlns:a16="http://schemas.microsoft.com/office/drawing/2014/main" id="{7E7684A0-C098-6F2F-E083-DAF7EA5AA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80663"/>
            <a:ext cx="1618615" cy="664210"/>
          </a:xfrm>
          <a:prstGeom prst="rect">
            <a:avLst/>
          </a:prstGeom>
        </p:spPr>
      </p:pic>
      <p:pic>
        <p:nvPicPr>
          <p:cNvPr id="11" name="Picture 10" descr="60-YEARS-IPMA---Main-logo-horzontal-lockup-NEGATIVE">
            <a:extLst>
              <a:ext uri="{FF2B5EF4-FFF2-40B4-BE49-F238E27FC236}">
                <a16:creationId xmlns:a16="http://schemas.microsoft.com/office/drawing/2014/main" id="{8579C216-B464-2CCE-6855-9F6179D067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53367"/>
            <a:ext cx="1766217" cy="594487"/>
          </a:xfrm>
          <a:prstGeom prst="rect">
            <a:avLst/>
          </a:prstGeom>
        </p:spPr>
      </p:pic>
      <p:pic>
        <p:nvPicPr>
          <p:cNvPr id="12" name="Picture 11" descr="tehnicki bor faks logo">
            <a:extLst>
              <a:ext uri="{FF2B5EF4-FFF2-40B4-BE49-F238E27FC236}">
                <a16:creationId xmlns:a16="http://schemas.microsoft.com/office/drawing/2014/main" id="{5147E32F-17ED-FB95-E925-C6D01AF132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084903"/>
            <a:ext cx="810587" cy="779144"/>
          </a:xfrm>
          <a:prstGeom prst="rect">
            <a:avLst/>
          </a:prstGeom>
        </p:spPr>
      </p:pic>
      <p:pic>
        <p:nvPicPr>
          <p:cNvPr id="13" name="Picture 12" descr="LOGO � transparent-14">
            <a:extLst>
              <a:ext uri="{FF2B5EF4-FFF2-40B4-BE49-F238E27FC236}">
                <a16:creationId xmlns:a16="http://schemas.microsoft.com/office/drawing/2014/main" id="{0EBDE27F-262D-DA5A-1CA2-4BF184EB2D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53500"/>
            <a:ext cx="1097462" cy="1097462"/>
          </a:xfrm>
          <a:prstGeom prst="rect">
            <a:avLst/>
          </a:prstGeom>
        </p:spPr>
      </p:pic>
      <p:pic>
        <p:nvPicPr>
          <p:cNvPr id="14" name="Picture 13" descr="gradjevinski-fakultet-beograd">
            <a:extLst>
              <a:ext uri="{FF2B5EF4-FFF2-40B4-BE49-F238E27FC236}">
                <a16:creationId xmlns:a16="http://schemas.microsoft.com/office/drawing/2014/main" id="{0C9BA004-BCAA-9680-E24B-2ABCD2DF19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084903"/>
            <a:ext cx="680720" cy="8426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419A83-36D9-C1AC-BA6B-B0D1C3832110}"/>
              </a:ext>
            </a:extLst>
          </p:cNvPr>
          <p:cNvGrpSpPr/>
          <p:nvPr userDrawn="1"/>
        </p:nvGrpSpPr>
        <p:grpSpPr>
          <a:xfrm>
            <a:off x="11792808" y="9118427"/>
            <a:ext cx="1770792" cy="808328"/>
            <a:chOff x="11792808" y="9135772"/>
            <a:chExt cx="1770792" cy="808328"/>
          </a:xfrm>
        </p:grpSpPr>
        <p:pic>
          <p:nvPicPr>
            <p:cNvPr id="16" name="Picture 15" descr="ipma-young-serbia LOGO">
              <a:extLst>
                <a:ext uri="{FF2B5EF4-FFF2-40B4-BE49-F238E27FC236}">
                  <a16:creationId xmlns:a16="http://schemas.microsoft.com/office/drawing/2014/main" id="{EC51D407-05E0-49D1-B19C-5D363A927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BCEB93-8828-9DC1-9E9C-0068B606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08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0E9D-10AA-D93A-7967-511290CD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C9F4-4CB6-3F73-0A80-55A07ADC5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0CE70-2824-5744-B401-70F26B106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81EAD-1501-BAF0-A1DD-5AFE885A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07AD1-D55D-3F48-EB4C-FE929240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E9C1A-6C1C-C26A-5C62-B3632335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B11153A-8617-6294-7102-DA162FA09E57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C47786D4-CF03-D829-3373-8509E356614D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F30FC5A-EDCE-F624-8159-5BCE34D85EB2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1" name="Picture 10" descr="pmc_logo-transparent">
            <a:extLst>
              <a:ext uri="{FF2B5EF4-FFF2-40B4-BE49-F238E27FC236}">
                <a16:creationId xmlns:a16="http://schemas.microsoft.com/office/drawing/2014/main" id="{0680CF52-04EF-B171-8A15-FE551F981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2" name="Picture 11" descr="60-YEARS-IPMA---Main-logo-horzontal-lockup-NEGATIVE">
            <a:extLst>
              <a:ext uri="{FF2B5EF4-FFF2-40B4-BE49-F238E27FC236}">
                <a16:creationId xmlns:a16="http://schemas.microsoft.com/office/drawing/2014/main" id="{6A69EB1F-98CA-F121-85B6-6496729EF7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3" name="Picture 12" descr="tehnicki bor faks logo">
            <a:extLst>
              <a:ext uri="{FF2B5EF4-FFF2-40B4-BE49-F238E27FC236}">
                <a16:creationId xmlns:a16="http://schemas.microsoft.com/office/drawing/2014/main" id="{A0C097F0-7242-D02B-0F86-B1BC9631FE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4" name="Picture 13" descr="LOGO � transparent-14">
            <a:extLst>
              <a:ext uri="{FF2B5EF4-FFF2-40B4-BE49-F238E27FC236}">
                <a16:creationId xmlns:a16="http://schemas.microsoft.com/office/drawing/2014/main" id="{DDF89CF9-4933-06B0-8737-B4D90F55F0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5" name="Picture 14" descr="gradjevinski-fakultet-beograd">
            <a:extLst>
              <a:ext uri="{FF2B5EF4-FFF2-40B4-BE49-F238E27FC236}">
                <a16:creationId xmlns:a16="http://schemas.microsoft.com/office/drawing/2014/main" id="{F549B873-968F-E311-2363-566F97B3A9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B1D69D-C6AB-B01B-4CC1-804F7DE219BF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7" name="Picture 16" descr="ipma-young-serbia LOGO">
              <a:extLst>
                <a:ext uri="{FF2B5EF4-FFF2-40B4-BE49-F238E27FC236}">
                  <a16:creationId xmlns:a16="http://schemas.microsoft.com/office/drawing/2014/main" id="{6B5E58F9-7A17-5AF0-3E10-D0F9C3F66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78A549-A4A0-6E18-2262-5DF1B45C2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1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8815-6175-13FE-8F3F-D29ED7C1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1271B-B52A-73E7-6091-76B1020C1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89135-9C4C-A1F3-CBD6-99C0A8B4F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FA1C7-CE8D-814E-9ABE-4ABD59ED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9355E-2C4A-9162-C049-F65563E17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DF56E-8CDF-B9A6-F7D8-364628F7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AE304-FD7B-ECEE-9935-10E45563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710A57-3F44-F205-C86B-F4636C6A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13D3874-C768-056A-2CE0-ED081F1091FE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E57E0A19-369B-E322-70B5-7A7FC2869F6E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4040EF2-D5BF-23AA-495B-ECA36D451FD3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3" name="Picture 12" descr="pmc_logo-transparent">
            <a:extLst>
              <a:ext uri="{FF2B5EF4-FFF2-40B4-BE49-F238E27FC236}">
                <a16:creationId xmlns:a16="http://schemas.microsoft.com/office/drawing/2014/main" id="{253ADC6A-8DD6-EADF-3FE0-8913D79F3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4" name="Picture 13" descr="60-YEARS-IPMA---Main-logo-horzontal-lockup-NEGATIVE">
            <a:extLst>
              <a:ext uri="{FF2B5EF4-FFF2-40B4-BE49-F238E27FC236}">
                <a16:creationId xmlns:a16="http://schemas.microsoft.com/office/drawing/2014/main" id="{CF42C947-7D79-B20F-018E-437641E3F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5" name="Picture 14" descr="tehnicki bor faks logo">
            <a:extLst>
              <a:ext uri="{FF2B5EF4-FFF2-40B4-BE49-F238E27FC236}">
                <a16:creationId xmlns:a16="http://schemas.microsoft.com/office/drawing/2014/main" id="{8BA2DFB6-6D8E-7050-EAFF-665E158F76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6" name="Picture 15" descr="LOGO � transparent-14">
            <a:extLst>
              <a:ext uri="{FF2B5EF4-FFF2-40B4-BE49-F238E27FC236}">
                <a16:creationId xmlns:a16="http://schemas.microsoft.com/office/drawing/2014/main" id="{DE787A45-7872-E86B-5389-02F8B1332F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7" name="Picture 16" descr="gradjevinski-fakultet-beograd">
            <a:extLst>
              <a:ext uri="{FF2B5EF4-FFF2-40B4-BE49-F238E27FC236}">
                <a16:creationId xmlns:a16="http://schemas.microsoft.com/office/drawing/2014/main" id="{6C24230E-DF8A-A2D2-B69C-ACCA86E5BC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6C3D17C-7C66-86CF-CE41-DBCA04568407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9" name="Picture 18" descr="ipma-young-serbia LOGO">
              <a:extLst>
                <a:ext uri="{FF2B5EF4-FFF2-40B4-BE49-F238E27FC236}">
                  <a16:creationId xmlns:a16="http://schemas.microsoft.com/office/drawing/2014/main" id="{19F94792-AF30-E0C5-DB05-23F040E10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5F9E8C-525E-4549-5941-FD6C062097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7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CE64-F4C4-3BCF-B244-0401E4F2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F0CDA-7DF8-05AA-1194-F00305F9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D286E-F63F-BFFB-80FA-F94B9C57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58249-3BCE-A79F-3480-37623E1C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7B5A490-A8EB-7F86-F378-D3C99EE4AB23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9CB51237-3CCB-CD3F-EFFC-303814B5EB33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AD214FD-F289-6CC4-3701-1D88389ADE0F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9" name="Picture 8" descr="pmc_logo-transparent">
            <a:extLst>
              <a:ext uri="{FF2B5EF4-FFF2-40B4-BE49-F238E27FC236}">
                <a16:creationId xmlns:a16="http://schemas.microsoft.com/office/drawing/2014/main" id="{1A076CD8-A039-D36F-DBB3-931C08882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0" name="Picture 9" descr="60-YEARS-IPMA---Main-logo-horzontal-lockup-NEGATIVE">
            <a:extLst>
              <a:ext uri="{FF2B5EF4-FFF2-40B4-BE49-F238E27FC236}">
                <a16:creationId xmlns:a16="http://schemas.microsoft.com/office/drawing/2014/main" id="{C8F723C0-D06F-5ED2-D6C5-C2611CBFC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1" name="Picture 10" descr="tehnicki bor faks logo">
            <a:extLst>
              <a:ext uri="{FF2B5EF4-FFF2-40B4-BE49-F238E27FC236}">
                <a16:creationId xmlns:a16="http://schemas.microsoft.com/office/drawing/2014/main" id="{CF87EEE5-C8E7-CF0B-6D1C-9922C2C2E6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2" name="Picture 11" descr="LOGO � transparent-14">
            <a:extLst>
              <a:ext uri="{FF2B5EF4-FFF2-40B4-BE49-F238E27FC236}">
                <a16:creationId xmlns:a16="http://schemas.microsoft.com/office/drawing/2014/main" id="{B0D04EC4-8E3C-DEDF-E8EF-BBABB14476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3" name="Picture 12" descr="gradjevinski-fakultet-beograd">
            <a:extLst>
              <a:ext uri="{FF2B5EF4-FFF2-40B4-BE49-F238E27FC236}">
                <a16:creationId xmlns:a16="http://schemas.microsoft.com/office/drawing/2014/main" id="{35EBC950-1D56-169A-CE96-B9B4400BA5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D808E1D-AB8F-222B-CAC6-09DAC039CACB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5" name="Picture 14" descr="ipma-young-serbia LOGO">
              <a:extLst>
                <a:ext uri="{FF2B5EF4-FFF2-40B4-BE49-F238E27FC236}">
                  <a16:creationId xmlns:a16="http://schemas.microsoft.com/office/drawing/2014/main" id="{C6FC21DF-880A-99C1-2EFD-934EACDE8B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7C3E1B-6278-E588-F15D-C7D5B0CBA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812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C19E-4E9A-ECCC-6B4F-21C396A3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D135-8874-E05B-BB4F-78B69D36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E4A43-BB6C-7633-2DE4-02DA0966C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B2123-58B3-EAB7-0CE4-51625986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E7627-6AC8-7354-EAF7-84EFEB20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A8995-28C5-6DA0-AAE3-94D01E12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BFD2A2B-64C1-1DD1-9CFA-7B2968E62AE0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F7251B5-6523-B241-9982-251659901C59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FD9478F-3AE8-8254-3820-882DF1E86494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1" name="Picture 10" descr="pmc_logo-transparent">
            <a:extLst>
              <a:ext uri="{FF2B5EF4-FFF2-40B4-BE49-F238E27FC236}">
                <a16:creationId xmlns:a16="http://schemas.microsoft.com/office/drawing/2014/main" id="{04A61675-AE10-23ED-B5DE-C70374EC7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2" name="Picture 11" descr="60-YEARS-IPMA---Main-logo-horzontal-lockup-NEGATIVE">
            <a:extLst>
              <a:ext uri="{FF2B5EF4-FFF2-40B4-BE49-F238E27FC236}">
                <a16:creationId xmlns:a16="http://schemas.microsoft.com/office/drawing/2014/main" id="{C9307FD5-78A7-5363-059C-1CAC757EA2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3" name="Picture 12" descr="tehnicki bor faks logo">
            <a:extLst>
              <a:ext uri="{FF2B5EF4-FFF2-40B4-BE49-F238E27FC236}">
                <a16:creationId xmlns:a16="http://schemas.microsoft.com/office/drawing/2014/main" id="{A56EDE67-2A13-D1E3-73C0-BDB7C62AF9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4" name="Picture 13" descr="LOGO � transparent-14">
            <a:extLst>
              <a:ext uri="{FF2B5EF4-FFF2-40B4-BE49-F238E27FC236}">
                <a16:creationId xmlns:a16="http://schemas.microsoft.com/office/drawing/2014/main" id="{B112C176-7D1D-7387-F11C-F9E41A6080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5" name="Picture 14" descr="gradjevinski-fakultet-beograd">
            <a:extLst>
              <a:ext uri="{FF2B5EF4-FFF2-40B4-BE49-F238E27FC236}">
                <a16:creationId xmlns:a16="http://schemas.microsoft.com/office/drawing/2014/main" id="{8A76CB63-28ED-E8B2-9B21-35103A401C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BD29015-DE2A-D711-3229-31667C555A02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7" name="Picture 16" descr="ipma-young-serbia LOGO">
              <a:extLst>
                <a:ext uri="{FF2B5EF4-FFF2-40B4-BE49-F238E27FC236}">
                  <a16:creationId xmlns:a16="http://schemas.microsoft.com/office/drawing/2014/main" id="{9450B39B-C408-E147-C878-2867FE0D1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7EB41-8E7E-B006-5B23-4DEA5F94B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97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8B58-40B8-343D-4A5E-683EF39B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18439-A80F-D520-FA95-96F26052F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7A0EA-C494-DE14-934F-DA641EC21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D30C6-BD75-B85B-828F-9D703C4F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4FFD-FD53-159F-B0B3-4329096F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CD271-7169-D1F7-0668-88FF0914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DFBF9BB-C44D-8CF7-01AB-0CF741772933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369077B4-2541-59D0-DF7C-CB476E559878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1AC49260-F415-FDAE-52EC-F9B376E749E5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1" name="Picture 10" descr="pmc_logo-transparent">
            <a:extLst>
              <a:ext uri="{FF2B5EF4-FFF2-40B4-BE49-F238E27FC236}">
                <a16:creationId xmlns:a16="http://schemas.microsoft.com/office/drawing/2014/main" id="{FF24410E-9F88-A523-4BD1-C3ED3E0EA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2" name="Picture 11" descr="60-YEARS-IPMA---Main-logo-horzontal-lockup-NEGATIVE">
            <a:extLst>
              <a:ext uri="{FF2B5EF4-FFF2-40B4-BE49-F238E27FC236}">
                <a16:creationId xmlns:a16="http://schemas.microsoft.com/office/drawing/2014/main" id="{9B25C7BB-16CD-4596-8FC3-DC6BFD0AB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3" name="Picture 12" descr="tehnicki bor faks logo">
            <a:extLst>
              <a:ext uri="{FF2B5EF4-FFF2-40B4-BE49-F238E27FC236}">
                <a16:creationId xmlns:a16="http://schemas.microsoft.com/office/drawing/2014/main" id="{527377A5-079C-564A-D9FF-71785C4F01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4" name="Picture 13" descr="LOGO � transparent-14">
            <a:extLst>
              <a:ext uri="{FF2B5EF4-FFF2-40B4-BE49-F238E27FC236}">
                <a16:creationId xmlns:a16="http://schemas.microsoft.com/office/drawing/2014/main" id="{06B5F42C-7973-1CE1-E1E4-B352D3A1E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5" name="Picture 14" descr="gradjevinski-fakultet-beograd">
            <a:extLst>
              <a:ext uri="{FF2B5EF4-FFF2-40B4-BE49-F238E27FC236}">
                <a16:creationId xmlns:a16="http://schemas.microsoft.com/office/drawing/2014/main" id="{BC7FA99C-995A-5CE5-A205-2D681754C8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DE0AC-BE84-BBE1-F2A1-928552E83C1B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7" name="Picture 16" descr="ipma-young-serbia LOGO">
              <a:extLst>
                <a:ext uri="{FF2B5EF4-FFF2-40B4-BE49-F238E27FC236}">
                  <a16:creationId xmlns:a16="http://schemas.microsoft.com/office/drawing/2014/main" id="{1BD9FCF0-7821-A24A-4B2C-1D48C5CDB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22C63A-9C71-6D5A-5029-AB5EF8B31E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12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613232A-0F14-611E-F29F-55A193DDB021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37F790D7-775E-D71E-D2B9-4E5DF137424B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B2E4A26-0D23-3B5B-81D0-AF486811B297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A915-6BAE-A162-0681-992FD6B9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32028-0C45-531E-2F13-F1428150B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A15F-8B31-C9E0-D7B4-B5BEAD20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A4D18-9306-68E7-4F62-96F10154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7EF3-DDEA-3DBF-56FD-CECAC283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CB59FA-E83D-A8E2-5255-B797DFC0386F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01452153-72DE-4F1B-6556-AD75D41A43B0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F32AD8C-5274-177E-42B6-D233D6C9C129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0" name="Picture 9" descr="pmc_logo-transparent">
            <a:extLst>
              <a:ext uri="{FF2B5EF4-FFF2-40B4-BE49-F238E27FC236}">
                <a16:creationId xmlns:a16="http://schemas.microsoft.com/office/drawing/2014/main" id="{7663E77C-33AD-5A07-3AB0-1512B3C0B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1" name="Picture 10" descr="60-YEARS-IPMA---Main-logo-horzontal-lockup-NEGATIVE">
            <a:extLst>
              <a:ext uri="{FF2B5EF4-FFF2-40B4-BE49-F238E27FC236}">
                <a16:creationId xmlns:a16="http://schemas.microsoft.com/office/drawing/2014/main" id="{D47004A9-030F-C400-B92F-BC3AA48579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2" name="Picture 11" descr="tehnicki bor faks logo">
            <a:extLst>
              <a:ext uri="{FF2B5EF4-FFF2-40B4-BE49-F238E27FC236}">
                <a16:creationId xmlns:a16="http://schemas.microsoft.com/office/drawing/2014/main" id="{9BEB1592-8B08-74CE-676E-A7653C7844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3" name="Picture 12" descr="LOGO � transparent-14">
            <a:extLst>
              <a:ext uri="{FF2B5EF4-FFF2-40B4-BE49-F238E27FC236}">
                <a16:creationId xmlns:a16="http://schemas.microsoft.com/office/drawing/2014/main" id="{70400D15-B8D9-8079-620B-C98F31EE2E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4" name="Picture 13" descr="gradjevinski-fakultet-beograd">
            <a:extLst>
              <a:ext uri="{FF2B5EF4-FFF2-40B4-BE49-F238E27FC236}">
                <a16:creationId xmlns:a16="http://schemas.microsoft.com/office/drawing/2014/main" id="{1F1B0CAB-0862-4426-EE0D-6ED6AAB315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6599C2-D65F-0699-DBAA-54757C90A878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6" name="Picture 15" descr="ipma-young-serbia LOGO">
              <a:extLst>
                <a:ext uri="{FF2B5EF4-FFF2-40B4-BE49-F238E27FC236}">
                  <a16:creationId xmlns:a16="http://schemas.microsoft.com/office/drawing/2014/main" id="{B9DEB366-AFEC-976E-D747-2A13AF23A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378E76-53DC-F241-C6BD-C66105EDC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516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847E8-4385-40FC-0FDC-B35A16FF3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034C7-4934-C8AC-EBCF-E09D0D32C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8235-F8F8-591C-DB6C-D1439B3C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FA79-8A40-12AD-2DAE-EE38CAAD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05C6C-FF01-F2E9-5286-0D96D18C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565E2D6-F6AF-8F41-A6D9-68B3985FACB0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0625887F-47ED-22A1-2303-A7E291612151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5B3C56F-17AE-1869-B17A-6483136411A7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  <p:pic>
        <p:nvPicPr>
          <p:cNvPr id="10" name="Picture 9" descr="pmc_logo-transparent">
            <a:extLst>
              <a:ext uri="{FF2B5EF4-FFF2-40B4-BE49-F238E27FC236}">
                <a16:creationId xmlns:a16="http://schemas.microsoft.com/office/drawing/2014/main" id="{909D0F9B-CF70-996F-338C-6BA4AC80B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357" y="9198008"/>
            <a:ext cx="1618615" cy="664210"/>
          </a:xfrm>
          <a:prstGeom prst="rect">
            <a:avLst/>
          </a:prstGeom>
        </p:spPr>
      </p:pic>
      <p:pic>
        <p:nvPicPr>
          <p:cNvPr id="11" name="Picture 10" descr="60-YEARS-IPMA---Main-logo-horzontal-lockup-NEGATIVE">
            <a:extLst>
              <a:ext uri="{FF2B5EF4-FFF2-40B4-BE49-F238E27FC236}">
                <a16:creationId xmlns:a16="http://schemas.microsoft.com/office/drawing/2014/main" id="{F8CB148E-302A-50F8-E9BB-F1A8CF6190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6298" y="9270712"/>
            <a:ext cx="1766217" cy="594487"/>
          </a:xfrm>
          <a:prstGeom prst="rect">
            <a:avLst/>
          </a:prstGeom>
        </p:spPr>
      </p:pic>
      <p:pic>
        <p:nvPicPr>
          <p:cNvPr id="12" name="Picture 11" descr="tehnicki bor faks logo">
            <a:extLst>
              <a:ext uri="{FF2B5EF4-FFF2-40B4-BE49-F238E27FC236}">
                <a16:creationId xmlns:a16="http://schemas.microsoft.com/office/drawing/2014/main" id="{7865FB63-954F-0DB2-7064-20E99E7C5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grayscl/>
          </a:blip>
          <a:stretch>
            <a:fillRect/>
          </a:stretch>
        </p:blipFill>
        <p:spPr>
          <a:xfrm>
            <a:off x="8217398" y="9102248"/>
            <a:ext cx="810587" cy="779144"/>
          </a:xfrm>
          <a:prstGeom prst="rect">
            <a:avLst/>
          </a:prstGeom>
        </p:spPr>
      </p:pic>
      <p:pic>
        <p:nvPicPr>
          <p:cNvPr id="13" name="Picture 12" descr="LOGO � transparent-14">
            <a:extLst>
              <a:ext uri="{FF2B5EF4-FFF2-40B4-BE49-F238E27FC236}">
                <a16:creationId xmlns:a16="http://schemas.microsoft.com/office/drawing/2014/main" id="{49A6492C-21E8-1A94-ABC6-E72113EBE8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462114" y="8970845"/>
            <a:ext cx="1097462" cy="1097462"/>
          </a:xfrm>
          <a:prstGeom prst="rect">
            <a:avLst/>
          </a:prstGeom>
        </p:spPr>
      </p:pic>
      <p:pic>
        <p:nvPicPr>
          <p:cNvPr id="14" name="Picture 13" descr="gradjevinski-fakultet-beograd">
            <a:extLst>
              <a:ext uri="{FF2B5EF4-FFF2-40B4-BE49-F238E27FC236}">
                <a16:creationId xmlns:a16="http://schemas.microsoft.com/office/drawing/2014/main" id="{B0621D51-7609-EEFB-E0C4-AFA952086F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9438261" y="9102248"/>
            <a:ext cx="680720" cy="8426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3CDAFD0-999E-BD0D-E634-C201FC273FB2}"/>
              </a:ext>
            </a:extLst>
          </p:cNvPr>
          <p:cNvGrpSpPr/>
          <p:nvPr userDrawn="1"/>
        </p:nvGrpSpPr>
        <p:grpSpPr>
          <a:xfrm>
            <a:off x="11792808" y="9135772"/>
            <a:ext cx="1770792" cy="808328"/>
            <a:chOff x="11792808" y="9135772"/>
            <a:chExt cx="1770792" cy="808328"/>
          </a:xfrm>
        </p:grpSpPr>
        <p:pic>
          <p:nvPicPr>
            <p:cNvPr id="16" name="Picture 15" descr="ipma-young-serbia LOGO">
              <a:extLst>
                <a:ext uri="{FF2B5EF4-FFF2-40B4-BE49-F238E27FC236}">
                  <a16:creationId xmlns:a16="http://schemas.microsoft.com/office/drawing/2014/main" id="{7694A8BD-1C86-54E4-D212-DD0C4C335C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BF761F-D711-A666-C90D-ED2B48A51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05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ADE96B7-6839-B3BA-B7C0-077C88E92D25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FA019C6-70A8-E152-FB92-F9CA0A1FA38A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4A777CD-89BC-25DE-441A-9CEB3EEA42FC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440793B-E8C4-6B62-1C3A-4530D6C93702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B158CD6E-9AFB-ACCC-E794-225952470A5F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48B31D0-89E3-F495-AEB0-AF7A2C52517B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871CEB8-90A8-47C4-21A8-3F905E272A6E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9E55F532-3951-BE1B-6AEA-6F1F63A0532B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7E0D40A-9952-DD15-3E40-50AD329B364D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87CC875-2157-2F60-D115-B921C6A26E4D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5929F250-E4DB-E817-FC36-42F4DAD80499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C7A1296-71F1-81CE-9DB7-B4EB89370CAE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596EE6B-F885-29B8-B61A-91D99B169F16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E6DDD3E-0375-A165-2FBD-E41D4515EE6C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7A121B9-0BE1-A0A5-D98A-B12E590B65C2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D41EE9A-09ED-91A3-16FD-BB72DBBB86A7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8EE2D4FD-18EB-2FB5-467F-09847217C8D8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16AAFB03-F93E-7C09-8C31-E7C3A7919CD2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440C275-AA24-D71B-B632-508280BBAC85}"/>
              </a:ext>
            </a:extLst>
          </p:cNvPr>
          <p:cNvSpPr txBox="1"/>
          <p:nvPr userDrawn="1"/>
        </p:nvSpPr>
        <p:spPr>
          <a:xfrm>
            <a:off x="12282002" y="1346435"/>
            <a:ext cx="5472229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The Power of Collective Intelligence </a:t>
            </a:r>
          </a:p>
          <a:p>
            <a:pPr algn="r"/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cs typeface="Times New Roman" panose="02020603050405020304" pitchFamily="18" charset="0"/>
              </a:rPr>
              <a:t>in Professional Project Management</a:t>
            </a:r>
            <a:endParaRPr lang="en-US" altLang="en-US" i="1" dirty="0">
              <a:solidFill>
                <a:schemeClr val="bg1"/>
              </a:solidFill>
              <a:latin typeface="Montserrat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9D705410-0369-D574-1D3B-6F209F02A045}"/>
              </a:ext>
            </a:extLst>
          </p:cNvPr>
          <p:cNvSpPr txBox="1"/>
          <p:nvPr userDrawn="1"/>
        </p:nvSpPr>
        <p:spPr>
          <a:xfrm>
            <a:off x="14019885" y="2175096"/>
            <a:ext cx="3677192" cy="6642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en-US" sz="14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SILVER LAKE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5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 – 7</a:t>
            </a:r>
            <a:r>
              <a:rPr lang="en-US" altLang="en-US" sz="1700" baseline="300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th </a:t>
            </a:r>
            <a:r>
              <a:rPr lang="en-US" altLang="en-US" sz="1700" dirty="0">
                <a:solidFill>
                  <a:schemeClr val="bg1"/>
                </a:solidFill>
                <a:latin typeface="Montserrat Medium" panose="00000600000000000000" pitchFamily="2" charset="0"/>
                <a:cs typeface="Montserrat Black" panose="00000A00000000000000" charset="0"/>
              </a:rPr>
              <a:t>JUNE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8EB9FA0-F7E9-04EF-44A9-DCF19CF3B4FA}"/>
              </a:ext>
            </a:extLst>
          </p:cNvPr>
          <p:cNvSpPr txBox="1"/>
          <p:nvPr userDrawn="1"/>
        </p:nvSpPr>
        <p:spPr>
          <a:xfrm>
            <a:off x="10210800" y="419100"/>
            <a:ext cx="757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29</a:t>
            </a:r>
            <a:r>
              <a:rPr lang="en-US" sz="2800" baseline="300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th </a:t>
            </a:r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INTERNATIONAL CONGRESS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 Black" panose="00000A00000000000000" charset="0"/>
                <a:cs typeface="Montserrat Black" panose="00000A00000000000000" charset="0"/>
              </a:rPr>
              <a:t>ON PROJECT MANAGEMENT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E963B02-6269-C3FB-A193-97CDC68EE18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E8DBEE82-EB0A-8AED-00D7-7EC7430699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14" r="37620" b="1"/>
          <a:stretch/>
        </p:blipFill>
        <p:spPr>
          <a:xfrm>
            <a:off x="15162805" y="8612682"/>
            <a:ext cx="2788691" cy="1433031"/>
          </a:xfrm>
          <a:prstGeom prst="rect">
            <a:avLst/>
          </a:prstGeom>
        </p:spPr>
      </p:pic>
      <p:pic>
        <p:nvPicPr>
          <p:cNvPr id="23" name="Picture 22" descr="pmc_logo-transparent">
            <a:extLst>
              <a:ext uri="{FF2B5EF4-FFF2-40B4-BE49-F238E27FC236}">
                <a16:creationId xmlns:a16="http://schemas.microsoft.com/office/drawing/2014/main" id="{BC6A481F-E255-C6BC-055D-65B9C408B3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659" y="8995764"/>
            <a:ext cx="1618615" cy="664210"/>
          </a:xfrm>
          <a:prstGeom prst="rect">
            <a:avLst/>
          </a:prstGeom>
        </p:spPr>
      </p:pic>
      <p:pic>
        <p:nvPicPr>
          <p:cNvPr id="24" name="Picture 23" descr="60-YEARS-IPMA---Main-logo-horzontal-lockup-NEGATIVE">
            <a:extLst>
              <a:ext uri="{FF2B5EF4-FFF2-40B4-BE49-F238E27FC236}">
                <a16:creationId xmlns:a16="http://schemas.microsoft.com/office/drawing/2014/main" id="{CBDD92C0-F4E6-CDDC-6A2A-42438BFBFF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2600" y="9068468"/>
            <a:ext cx="1766217" cy="594487"/>
          </a:xfrm>
          <a:prstGeom prst="rect">
            <a:avLst/>
          </a:prstGeom>
        </p:spPr>
      </p:pic>
      <p:pic>
        <p:nvPicPr>
          <p:cNvPr id="25" name="Picture 24" descr="tehnicki bor faks logo">
            <a:extLst>
              <a:ext uri="{FF2B5EF4-FFF2-40B4-BE49-F238E27FC236}">
                <a16:creationId xmlns:a16="http://schemas.microsoft.com/office/drawing/2014/main" id="{D99F1332-6E20-3C47-C7C4-DDC2434AB95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grayscl/>
          </a:blip>
          <a:stretch>
            <a:fillRect/>
          </a:stretch>
        </p:blipFill>
        <p:spPr>
          <a:xfrm>
            <a:off x="4313700" y="8900004"/>
            <a:ext cx="810587" cy="779144"/>
          </a:xfrm>
          <a:prstGeom prst="rect">
            <a:avLst/>
          </a:prstGeom>
        </p:spPr>
      </p:pic>
      <p:pic>
        <p:nvPicPr>
          <p:cNvPr id="26" name="Picture 25" descr="LOGO � transparent-14">
            <a:extLst>
              <a:ext uri="{FF2B5EF4-FFF2-40B4-BE49-F238E27FC236}">
                <a16:creationId xmlns:a16="http://schemas.microsoft.com/office/drawing/2014/main" id="{B27D0FFE-AD6F-780B-B8DC-543EEB03F3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lum bright="70000" contrast="-70000"/>
          </a:blip>
          <a:stretch>
            <a:fillRect/>
          </a:stretch>
        </p:blipFill>
        <p:spPr>
          <a:xfrm>
            <a:off x="6558416" y="8768601"/>
            <a:ext cx="1097462" cy="1097462"/>
          </a:xfrm>
          <a:prstGeom prst="rect">
            <a:avLst/>
          </a:prstGeom>
        </p:spPr>
      </p:pic>
      <p:pic>
        <p:nvPicPr>
          <p:cNvPr id="27" name="Picture 26" descr="gradjevinski-fakultet-beograd">
            <a:extLst>
              <a:ext uri="{FF2B5EF4-FFF2-40B4-BE49-F238E27FC236}">
                <a16:creationId xmlns:a16="http://schemas.microsoft.com/office/drawing/2014/main" id="{7298E967-7013-1E3B-DD27-0234F99AF8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5534563" y="8900004"/>
            <a:ext cx="680720" cy="8426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AA2F41F-A706-C7E1-740C-12B15178D895}"/>
              </a:ext>
            </a:extLst>
          </p:cNvPr>
          <p:cNvGrpSpPr/>
          <p:nvPr userDrawn="1"/>
        </p:nvGrpSpPr>
        <p:grpSpPr>
          <a:xfrm>
            <a:off x="7911946" y="9003685"/>
            <a:ext cx="1660891" cy="746092"/>
            <a:chOff x="11792808" y="9135772"/>
            <a:chExt cx="1770792" cy="808328"/>
          </a:xfrm>
        </p:grpSpPr>
        <p:pic>
          <p:nvPicPr>
            <p:cNvPr id="29" name="Picture 28" descr="ipma-young-serbia LOGO">
              <a:extLst>
                <a:ext uri="{FF2B5EF4-FFF2-40B4-BE49-F238E27FC236}">
                  <a16:creationId xmlns:a16="http://schemas.microsoft.com/office/drawing/2014/main" id="{C2562605-C52E-9AF6-327A-D134E6E85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lum bright="70000" contrast="-70000"/>
            </a:blip>
            <a:srcRect l="44673"/>
            <a:stretch/>
          </p:blipFill>
          <p:spPr>
            <a:xfrm>
              <a:off x="12619588" y="9180195"/>
              <a:ext cx="944012" cy="7086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A1AC4DF-043F-A25D-0527-3B667D52A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/>
          </p:blipFill>
          <p:spPr>
            <a:xfrm>
              <a:off x="11792808" y="9135772"/>
              <a:ext cx="856392" cy="80832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7B1E8-6446-FA7D-A86E-256AC6F0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B79F9-6F51-F794-242C-8C4779F26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D2B7F-D5A1-F534-1AB7-50F46F79C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D67-51C9-0F4C-8390-22111D242DBB}" type="datetimeFigureOut">
              <a:rPr lang="sr-Latn-RS" smtClean="0"/>
              <a:t>29. 4. 2025.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3DC9-A171-4785-CD0F-768F10678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3E01-23E0-9B16-84EC-E76AE048C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E9B75-FEDF-8B4C-B169-6B0656689C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D703D1D-7768-8206-21EA-662C0941BD0C}"/>
              </a:ext>
            </a:extLst>
          </p:cNvPr>
          <p:cNvSpPr/>
          <p:nvPr userDrawn="1"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18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43404" y="6414887"/>
            <a:ext cx="7801192" cy="56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264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Autor(s)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51632" y="3377707"/>
            <a:ext cx="8984736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7"/>
              </a:lnSpc>
            </a:pPr>
            <a:r>
              <a:rPr lang="en-US" sz="10006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0420-4102-B926-7E4E-107BD624B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E952-1503-A212-55EC-DF342FC00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072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2478-DDD9-461C-32D0-DB057B1C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6D39-7B6A-38F7-A4ED-8E0852D6E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A9618-A033-15B6-311A-3B349921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22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9B2E-7EC4-984B-DB36-2F82465E2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7912-51B9-76C1-D4B1-65D86593F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530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43404" y="4540930"/>
            <a:ext cx="7801192" cy="55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264" dirty="0">
                <a:solidFill>
                  <a:srgbClr val="FFFFFF"/>
                </a:solidFill>
                <a:latin typeface="HK Grotesk"/>
                <a:ea typeface="HK Grotesk"/>
                <a:cs typeface="HK Grotesk"/>
                <a:sym typeface="HK Grotesk"/>
              </a:rPr>
              <a:t>FOR YOUR ATTENTION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77000" y="6591300"/>
            <a:ext cx="485587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1" dirty="0">
                <a:solidFill>
                  <a:srgbClr val="FFFFFF"/>
                </a:solidFill>
                <a:latin typeface="HK Grotesk Italics"/>
                <a:ea typeface="HK Grotesk Italics"/>
                <a:cs typeface="HK Grotesk Italics"/>
                <a:sym typeface="HK Grotesk Italics"/>
              </a:rPr>
              <a:t>Contact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51632" y="3086100"/>
            <a:ext cx="8984736" cy="1451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7"/>
              </a:lnSpc>
            </a:pPr>
            <a:r>
              <a:rPr lang="en-US" sz="10006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20</Words>
  <Application>Microsoft Macintosh PowerPoint</Application>
  <PresentationFormat>Custom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Aptos Display</vt:lpstr>
      <vt:lpstr>HK Grotesk</vt:lpstr>
      <vt:lpstr>Montserrat Light</vt:lpstr>
      <vt:lpstr>Aptos</vt:lpstr>
      <vt:lpstr>HK Grotesk Italics</vt:lpstr>
      <vt:lpstr>Glacial Indifference Bold</vt:lpstr>
      <vt:lpstr>Arial</vt:lpstr>
      <vt:lpstr>Montserrat Black</vt:lpstr>
      <vt:lpstr>Calibri</vt:lpstr>
      <vt:lpstr>Montserrat 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Sara Stojiljković | 2022/3875</cp:lastModifiedBy>
  <cp:revision>3</cp:revision>
  <dcterms:created xsi:type="dcterms:W3CDTF">2006-08-16T00:00:00Z</dcterms:created>
  <dcterms:modified xsi:type="dcterms:W3CDTF">2025-04-29T09:24:26Z</dcterms:modified>
  <dc:identifier>DAGlV9-eHVA</dc:identifier>
</cp:coreProperties>
</file>